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CEF"/>
    <a:srgbClr val="165F80"/>
    <a:srgbClr val="57BFED"/>
    <a:srgbClr val="337493"/>
    <a:srgbClr val="59BFED"/>
    <a:srgbClr val="D4060C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7" d="100"/>
          <a:sy n="17" d="100"/>
        </p:scale>
        <p:origin x="163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22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91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49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96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33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13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00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06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43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5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03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66935-4E80-42A6-BABD-4A7345195755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F6035-DF1E-40D0-B6A9-6DB1568A98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693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chemeClr val="bg1">
                <a:alpha val="58000"/>
              </a:schemeClr>
            </a:gs>
            <a:gs pos="83000">
              <a:srgbClr val="BDD6EE"/>
            </a:gs>
            <a:gs pos="16000">
              <a:srgbClr val="DCE9F6"/>
            </a:gs>
            <a:gs pos="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49;p1">
            <a:extLst>
              <a:ext uri="{FF2B5EF4-FFF2-40B4-BE49-F238E27FC236}">
                <a16:creationId xmlns:a16="http://schemas.microsoft.com/office/drawing/2014/main" id="{169959D8-E7C8-4857-AC0C-ADD29A3980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275048" y="386408"/>
            <a:ext cx="4144526" cy="384633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04">
            <a:extLst>
              <a:ext uri="{FF2B5EF4-FFF2-40B4-BE49-F238E27FC236}">
                <a16:creationId xmlns:a16="http://schemas.microsoft.com/office/drawing/2014/main" id="{6C9D976D-BCE2-45DC-90D3-1114C184A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212908"/>
            <a:ext cx="323992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14800" eaLnBrk="0" hangingPunct="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 eaLnBrk="0" hangingPunct="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 eaLnBrk="0" hangingPunct="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 eaLnBrk="0" hangingPunct="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 eaLnBrk="0" hangingPunct="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baseline="30000" dirty="0"/>
              <a:t>1</a:t>
            </a:r>
            <a:r>
              <a:rPr lang="pt-BR" altLang="pt-BR" sz="4000" b="1" dirty="0"/>
              <a:t>Taufner GH, </a:t>
            </a:r>
            <a:r>
              <a:rPr lang="pt-BR" altLang="pt-BR" sz="4000" b="1" baseline="30000" dirty="0"/>
              <a:t>1</a:t>
            </a:r>
            <a:r>
              <a:rPr lang="pt-BR" altLang="pt-BR" sz="4000" b="1" dirty="0"/>
              <a:t>Orientador O </a:t>
            </a:r>
            <a:r>
              <a:rPr lang="pt-BR" altLang="pt-BR" sz="4000" b="1" dirty="0">
                <a:solidFill>
                  <a:srgbClr val="FF0000"/>
                </a:solidFill>
              </a:rPr>
              <a:t>[listar os autores aqui]</a:t>
            </a:r>
            <a:r>
              <a:rPr lang="pt-BR" altLang="pt-BR" sz="4000" dirty="0">
                <a:solidFill>
                  <a:srgbClr val="FF0000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aseline="30000" dirty="0"/>
              <a:t>1</a:t>
            </a:r>
            <a:r>
              <a:rPr lang="pt-BR" altLang="pt-BR" sz="4000" dirty="0"/>
              <a:t>Escola Superior São Francisco de Assis, Santa Teresa – ES</a:t>
            </a:r>
          </a:p>
        </p:txBody>
      </p:sp>
      <p:sp>
        <p:nvSpPr>
          <p:cNvPr id="12" name="AutoShape 194">
            <a:extLst>
              <a:ext uri="{FF2B5EF4-FFF2-40B4-BE49-F238E27FC236}">
                <a16:creationId xmlns:a16="http://schemas.microsoft.com/office/drawing/2014/main" id="{05770CC4-2232-4113-940C-834AF4C0A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968" y="9206742"/>
            <a:ext cx="14630400" cy="1260000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 defTabSz="4114800" eaLnBrk="0" hangingPunct="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 eaLnBrk="0" hangingPunct="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 eaLnBrk="0" hangingPunct="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 eaLnBrk="0" hangingPunct="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 eaLnBrk="0" hangingPunct="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500" b="1" dirty="0">
                <a:solidFill>
                  <a:srgbClr val="DDDDDD"/>
                </a:solidFill>
              </a:rPr>
              <a:t>INTRODUÇÃO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8C182A75-CF4F-4E85-80D3-3ABF53BE95CF}"/>
              </a:ext>
            </a:extLst>
          </p:cNvPr>
          <p:cNvCxnSpPr/>
          <p:nvPr/>
        </p:nvCxnSpPr>
        <p:spPr>
          <a:xfrm>
            <a:off x="914400" y="8636979"/>
            <a:ext cx="30600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16">
            <a:extLst>
              <a:ext uri="{FF2B5EF4-FFF2-40B4-BE49-F238E27FC236}">
                <a16:creationId xmlns:a16="http://schemas.microsoft.com/office/drawing/2014/main" id="{834D8768-8BCD-4932-9352-77E1034C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093" y="10614028"/>
            <a:ext cx="14630400" cy="970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t-BR" sz="3500" dirty="0">
                <a:latin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  <a:p>
            <a:pPr marL="342900" indent="-342900" algn="just">
              <a:defRPr/>
            </a:pPr>
            <a:endParaRPr lang="pt-BR" sz="3200" dirty="0">
              <a:latin typeface="Arial" charset="0"/>
            </a:endParaRP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F06D9B8-2742-4EB8-9312-C5DE4594F015}"/>
              </a:ext>
            </a:extLst>
          </p:cNvPr>
          <p:cNvSpPr txBox="1"/>
          <p:nvPr/>
        </p:nvSpPr>
        <p:spPr>
          <a:xfrm>
            <a:off x="979714" y="4403924"/>
            <a:ext cx="30439860" cy="1710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17" name="AutoShape 194">
            <a:extLst>
              <a:ext uri="{FF2B5EF4-FFF2-40B4-BE49-F238E27FC236}">
                <a16:creationId xmlns:a16="http://schemas.microsoft.com/office/drawing/2014/main" id="{05C9AD5F-B68C-44A6-8663-91101CD9B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968" y="20631452"/>
            <a:ext cx="14630400" cy="1260000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 defTabSz="4114800" eaLnBrk="0" hangingPunct="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 eaLnBrk="0" hangingPunct="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 eaLnBrk="0" hangingPunct="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 eaLnBrk="0" hangingPunct="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 eaLnBrk="0" hangingPunct="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500" b="1" dirty="0">
                <a:solidFill>
                  <a:srgbClr val="DDDDDD"/>
                </a:solidFill>
              </a:rPr>
              <a:t>OBJETIVOS</a:t>
            </a:r>
          </a:p>
        </p:txBody>
      </p:sp>
      <p:sp>
        <p:nvSpPr>
          <p:cNvPr id="18" name="Text Box 116">
            <a:extLst>
              <a:ext uri="{FF2B5EF4-FFF2-40B4-BE49-F238E27FC236}">
                <a16:creationId xmlns:a16="http://schemas.microsoft.com/office/drawing/2014/main" id="{06919244-FAE4-48A2-8632-47336C02C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093" y="22010449"/>
            <a:ext cx="14630400" cy="51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t-BR" sz="3500" dirty="0">
                <a:latin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342900" indent="-342900" algn="just">
              <a:defRPr/>
            </a:pPr>
            <a:endParaRPr lang="pt-BR" sz="3200" dirty="0">
              <a:latin typeface="Arial" charset="0"/>
            </a:endParaRP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</p:txBody>
      </p:sp>
      <p:sp>
        <p:nvSpPr>
          <p:cNvPr id="21" name="AutoShape 194">
            <a:extLst>
              <a:ext uri="{FF2B5EF4-FFF2-40B4-BE49-F238E27FC236}">
                <a16:creationId xmlns:a16="http://schemas.microsoft.com/office/drawing/2014/main" id="{59A472D2-6E37-4CFC-BB28-C7920FC6F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2292" y="9206742"/>
            <a:ext cx="14630400" cy="1260000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 defTabSz="4114800" eaLnBrk="0" hangingPunct="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 eaLnBrk="0" hangingPunct="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 eaLnBrk="0" hangingPunct="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 eaLnBrk="0" hangingPunct="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 eaLnBrk="0" hangingPunct="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500" b="1" dirty="0">
                <a:solidFill>
                  <a:srgbClr val="DDDDDD"/>
                </a:solidFill>
              </a:rPr>
              <a:t>RESULTADOS</a:t>
            </a:r>
          </a:p>
        </p:txBody>
      </p:sp>
      <p:sp>
        <p:nvSpPr>
          <p:cNvPr id="25" name="Text Box 116">
            <a:extLst>
              <a:ext uri="{FF2B5EF4-FFF2-40B4-BE49-F238E27FC236}">
                <a16:creationId xmlns:a16="http://schemas.microsoft.com/office/drawing/2014/main" id="{7593A83C-41E8-431E-A3DF-4592B826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2292" y="10637926"/>
            <a:ext cx="14630400" cy="15466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t-BR" sz="3500" dirty="0">
                <a:latin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  <a:p>
            <a:pPr marL="342900" indent="-342900" algn="just">
              <a:defRPr/>
            </a:pPr>
            <a:endParaRPr lang="pt-BR" sz="3200" dirty="0">
              <a:latin typeface="Arial" charset="0"/>
            </a:endParaRP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  <a:p>
            <a:pPr algn="just">
              <a:defRPr/>
            </a:pPr>
            <a:endParaRPr lang="pt-BR" sz="3200" dirty="0">
              <a:latin typeface="Arial" charset="0"/>
            </a:endParaRPr>
          </a:p>
        </p:txBody>
      </p:sp>
      <p:sp>
        <p:nvSpPr>
          <p:cNvPr id="26" name="AutoShape 194">
            <a:extLst>
              <a:ext uri="{FF2B5EF4-FFF2-40B4-BE49-F238E27FC236}">
                <a16:creationId xmlns:a16="http://schemas.microsoft.com/office/drawing/2014/main" id="{7A1B5E11-3468-40AC-83CB-6873F6A7A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968" y="27139849"/>
            <a:ext cx="14630400" cy="1260000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 defTabSz="4114800" eaLnBrk="0" hangingPunct="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 eaLnBrk="0" hangingPunct="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 eaLnBrk="0" hangingPunct="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 eaLnBrk="0" hangingPunct="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 eaLnBrk="0" hangingPunct="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500" b="1" dirty="0">
                <a:solidFill>
                  <a:srgbClr val="DDDDDD"/>
                </a:solidFill>
              </a:rPr>
              <a:t>MATERIAL E MÉTODOS</a:t>
            </a:r>
          </a:p>
        </p:txBody>
      </p:sp>
      <p:sp>
        <p:nvSpPr>
          <p:cNvPr id="27" name="AutoShape 194">
            <a:extLst>
              <a:ext uri="{FF2B5EF4-FFF2-40B4-BE49-F238E27FC236}">
                <a16:creationId xmlns:a16="http://schemas.microsoft.com/office/drawing/2014/main" id="{AB722B6D-CF9A-46F8-A955-B9A11F9E1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2292" y="26455492"/>
            <a:ext cx="14630400" cy="1260000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 defTabSz="4114800" eaLnBrk="0" hangingPunct="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 eaLnBrk="0" hangingPunct="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 eaLnBrk="0" hangingPunct="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 eaLnBrk="0" hangingPunct="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 eaLnBrk="0" hangingPunct="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500" b="1" dirty="0">
                <a:solidFill>
                  <a:srgbClr val="DDDDDD"/>
                </a:solidFill>
              </a:rPr>
              <a:t>CONCLUSÃO</a:t>
            </a:r>
          </a:p>
        </p:txBody>
      </p:sp>
      <p:sp>
        <p:nvSpPr>
          <p:cNvPr id="28" name="Text Box 116">
            <a:extLst>
              <a:ext uri="{FF2B5EF4-FFF2-40B4-BE49-F238E27FC236}">
                <a16:creationId xmlns:a16="http://schemas.microsoft.com/office/drawing/2014/main" id="{E613D4FD-0487-426C-B14B-45D6703AE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2292" y="27830356"/>
            <a:ext cx="14630400" cy="65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t-BR" sz="3500" dirty="0">
                <a:latin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pt-BR" sz="3500" dirty="0">
              <a:latin typeface="Arial" charset="0"/>
            </a:endParaRPr>
          </a:p>
          <a:p>
            <a:pPr algn="just">
              <a:defRPr/>
            </a:pPr>
            <a:endParaRPr lang="pt-BR" sz="3500" dirty="0">
              <a:latin typeface="Arial" charset="0"/>
            </a:endParaRPr>
          </a:p>
        </p:txBody>
      </p:sp>
      <p:sp>
        <p:nvSpPr>
          <p:cNvPr id="30" name="Text Box 116">
            <a:extLst>
              <a:ext uri="{FF2B5EF4-FFF2-40B4-BE49-F238E27FC236}">
                <a16:creationId xmlns:a16="http://schemas.microsoft.com/office/drawing/2014/main" id="{6DE7C5A9-2E50-4FE1-B1B7-24CFED6AA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968" y="28518847"/>
            <a:ext cx="14630400" cy="11283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t-BR" sz="3500" dirty="0">
                <a:latin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2" name="AutoShape 194">
            <a:extLst>
              <a:ext uri="{FF2B5EF4-FFF2-40B4-BE49-F238E27FC236}">
                <a16:creationId xmlns:a16="http://schemas.microsoft.com/office/drawing/2014/main" id="{9D842141-67AA-4F49-B3A8-CCE1DF17D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2292" y="34651802"/>
            <a:ext cx="14630400" cy="1260000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 defTabSz="4114800" eaLnBrk="0" hangingPunct="0">
              <a:spcBef>
                <a:spcPct val="20000"/>
              </a:spcBef>
              <a:buChar char="•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14800" eaLnBrk="0" hangingPunct="0">
              <a:spcBef>
                <a:spcPct val="20000"/>
              </a:spcBef>
              <a:buChar char="–"/>
              <a:defRPr sz="1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14800" eaLnBrk="0" hangingPunct="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14800" eaLnBrk="0" hangingPunct="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14800" eaLnBrk="0" hangingPunct="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500" b="1" dirty="0">
                <a:solidFill>
                  <a:srgbClr val="DDDDDD"/>
                </a:solidFill>
              </a:rPr>
              <a:t>REFERÊNCIAS BIBLIOGRÁFICAS</a:t>
            </a:r>
          </a:p>
        </p:txBody>
      </p:sp>
      <p:sp>
        <p:nvSpPr>
          <p:cNvPr id="33" name="Text Box 116">
            <a:extLst>
              <a:ext uri="{FF2B5EF4-FFF2-40B4-BE49-F238E27FC236}">
                <a16:creationId xmlns:a16="http://schemas.microsoft.com/office/drawing/2014/main" id="{06E66899-F141-427F-BCB8-C3FB5743B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2292" y="36148648"/>
            <a:ext cx="14630400" cy="325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indent="-742950" algn="just">
              <a:buAutoNum type="arabicPeriod"/>
              <a:defRPr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TAUFNER, G.H.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Natureza Online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v.1, n.1, 2022.</a:t>
            </a:r>
          </a:p>
          <a:p>
            <a:pPr marL="742950" indent="-742950" algn="just">
              <a:buFontTx/>
              <a:buAutoNum type="arabicPeriod"/>
              <a:defRPr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TAUFNER, G.H.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Natureza Online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v.1, n.1, 2022.</a:t>
            </a:r>
          </a:p>
          <a:p>
            <a:pPr marL="742950" indent="-742950" algn="just">
              <a:buFontTx/>
              <a:buAutoNum type="arabicPeriod"/>
              <a:defRPr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TAUFNER, G.H.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Natureza Online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v.1, n.1, 2022.</a:t>
            </a:r>
          </a:p>
          <a:p>
            <a:pPr marL="742950" indent="-742950" algn="just">
              <a:buFontTx/>
              <a:buAutoNum type="arabicPeriod"/>
              <a:defRPr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TAUFNER, G.H.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Natureza Online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v.1, n.1, 2022.</a:t>
            </a:r>
          </a:p>
          <a:p>
            <a:pPr marL="742950" indent="-742950" algn="just">
              <a:buFontTx/>
              <a:buAutoNum type="arabicPeriod"/>
              <a:defRPr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TAUFNER, G.H.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Natureza Online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v.1, n.1, 2022.</a:t>
            </a:r>
          </a:p>
          <a:p>
            <a:pPr marL="742950" indent="-742950" algn="just">
              <a:buFontTx/>
              <a:buAutoNum type="arabicPeriod"/>
              <a:defRPr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TAUFNER, G.H.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Natureza Online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v.1, n.1, 2022.</a:t>
            </a:r>
          </a:p>
          <a:p>
            <a:pPr algn="just">
              <a:defRPr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DD99E815-E0CB-4C11-A2DB-EE58A2B80BCA}"/>
              </a:ext>
            </a:extLst>
          </p:cNvPr>
          <p:cNvCxnSpPr/>
          <p:nvPr/>
        </p:nvCxnSpPr>
        <p:spPr>
          <a:xfrm>
            <a:off x="914400" y="4501793"/>
            <a:ext cx="30600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044" y="386408"/>
            <a:ext cx="11887200" cy="3931867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2301" y="40078623"/>
            <a:ext cx="13112100" cy="271793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14" y="386407"/>
            <a:ext cx="4144526" cy="423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4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a 1">
      <a:dk1>
        <a:sysClr val="windowText" lastClr="000000"/>
      </a:dk1>
      <a:lt1>
        <a:sysClr val="window" lastClr="FFFFFF"/>
      </a:lt1>
      <a:dk2>
        <a:srgbClr val="094A1D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1372</TotalTime>
  <Words>117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Henrique Taufner</dc:creator>
  <cp:lastModifiedBy>Usuario</cp:lastModifiedBy>
  <cp:revision>21</cp:revision>
  <dcterms:created xsi:type="dcterms:W3CDTF">2022-10-11T19:36:35Z</dcterms:created>
  <dcterms:modified xsi:type="dcterms:W3CDTF">2024-10-09T19:05:09Z</dcterms:modified>
</cp:coreProperties>
</file>