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96A5"/>
    <a:srgbClr val="5C9CAE"/>
    <a:srgbClr val="03A3B3"/>
    <a:srgbClr val="047A8C"/>
    <a:srgbClr val="03D2E0"/>
    <a:srgbClr val="0A6C7F"/>
    <a:srgbClr val="043E58"/>
    <a:srgbClr val="06012B"/>
    <a:srgbClr val="045A6E"/>
    <a:srgbClr val="011D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4" d="100"/>
          <a:sy n="14" d="100"/>
        </p:scale>
        <p:origin x="25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935-4E80-42A6-BABD-4A7345195755}" type="datetimeFigureOut">
              <a:rPr lang="pt-BR" smtClean="0"/>
              <a:t>26/09/2023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6565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935-4E80-42A6-BABD-4A7345195755}" type="datetimeFigureOut">
              <a:rPr lang="pt-BR" smtClean="0"/>
              <a:t>26/09/2023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6152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935-4E80-42A6-BABD-4A7345195755}" type="datetimeFigureOut">
              <a:rPr lang="pt-BR" smtClean="0"/>
              <a:t>26/09/2023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576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935-4E80-42A6-BABD-4A7345195755}" type="datetimeFigureOut">
              <a:rPr lang="pt-BR" smtClean="0"/>
              <a:t>26/09/2023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718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935-4E80-42A6-BABD-4A7345195755}" type="datetimeFigureOut">
              <a:rPr lang="pt-BR" smtClean="0"/>
              <a:t>26/09/2023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437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935-4E80-42A6-BABD-4A7345195755}" type="datetimeFigureOut">
              <a:rPr lang="pt-BR" smtClean="0"/>
              <a:t>26/09/2023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3505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935-4E80-42A6-BABD-4A7345195755}" type="datetimeFigureOut">
              <a:rPr lang="pt-BR" smtClean="0"/>
              <a:t>26/09/2023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6438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935-4E80-42A6-BABD-4A7345195755}" type="datetimeFigureOut">
              <a:rPr lang="pt-BR" smtClean="0"/>
              <a:t>26/09/2023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143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935-4E80-42A6-BABD-4A7345195755}" type="datetimeFigureOut">
              <a:rPr lang="pt-BR" smtClean="0"/>
              <a:t>26/09/2023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186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935-4E80-42A6-BABD-4A7345195755}" type="datetimeFigureOut">
              <a:rPr lang="pt-BR" smtClean="0"/>
              <a:t>26/09/2023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4101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6935-4E80-42A6-BABD-4A7345195755}" type="datetimeFigureOut">
              <a:rPr lang="pt-BR" smtClean="0"/>
              <a:t>26/09/2023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695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66935-4E80-42A6-BABD-4A7345195755}" type="datetimeFigureOut">
              <a:rPr lang="pt-BR" smtClean="0"/>
              <a:t>26/09/2023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F6035-DF1E-40D0-B6A9-6DB1568A98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0898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rgbClr val="6A96A5"/>
            </a:gs>
            <a:gs pos="59000">
              <a:srgbClr val="045A6E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4">
            <a:extLst>
              <a:ext uri="{FF2B5EF4-FFF2-40B4-BE49-F238E27FC236}">
                <a16:creationId xmlns:a16="http://schemas.microsoft.com/office/drawing/2014/main" id="{6C9D976D-BCE2-45DC-90D3-1114C184A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86626"/>
            <a:ext cx="323992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114800" eaLnBrk="0" hangingPunct="0">
              <a:spcBef>
                <a:spcPct val="20000"/>
              </a:spcBef>
              <a:buChar char="•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14800" eaLnBrk="0" hangingPunct="0">
              <a:spcBef>
                <a:spcPct val="20000"/>
              </a:spcBef>
              <a:buChar char="–"/>
              <a:defRPr sz="1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14800" eaLnBrk="0" hangingPunct="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14800" eaLnBrk="0" hangingPunct="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14800" eaLnBrk="0" hangingPunct="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b="1" baseline="30000" dirty="0">
                <a:solidFill>
                  <a:schemeClr val="bg1"/>
                </a:solidFill>
              </a:rPr>
              <a:t>1</a:t>
            </a:r>
            <a:r>
              <a:rPr lang="pt-BR" altLang="pt-BR" sz="4000" b="1" dirty="0">
                <a:solidFill>
                  <a:schemeClr val="bg1"/>
                </a:solidFill>
              </a:rPr>
              <a:t>Autores </a:t>
            </a:r>
            <a:endParaRPr lang="pt-BR" altLang="pt-BR" sz="40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baseline="30000" dirty="0">
                <a:solidFill>
                  <a:schemeClr val="bg1"/>
                </a:solidFill>
              </a:rPr>
              <a:t>1</a:t>
            </a:r>
            <a:r>
              <a:rPr lang="pt-BR" altLang="pt-BR" sz="4000" dirty="0">
                <a:solidFill>
                  <a:schemeClr val="bg1"/>
                </a:solidFill>
              </a:rPr>
              <a:t>Filiação</a:t>
            </a:r>
          </a:p>
        </p:txBody>
      </p:sp>
      <p:sp>
        <p:nvSpPr>
          <p:cNvPr id="12" name="AutoShape 194">
            <a:extLst>
              <a:ext uri="{FF2B5EF4-FFF2-40B4-BE49-F238E27FC236}">
                <a16:creationId xmlns:a16="http://schemas.microsoft.com/office/drawing/2014/main" id="{05770CC4-2232-4113-940C-834AF4C0AF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968" y="10183660"/>
            <a:ext cx="14630400" cy="1260000"/>
          </a:xfrm>
          <a:prstGeom prst="roundRect">
            <a:avLst>
              <a:gd name="adj" fmla="val 16667"/>
            </a:avLst>
          </a:prstGeom>
          <a:solidFill>
            <a:srgbClr val="043E58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 defTabSz="4114800" eaLnBrk="0" hangingPunct="0">
              <a:spcBef>
                <a:spcPct val="20000"/>
              </a:spcBef>
              <a:buChar char="•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14800" eaLnBrk="0" hangingPunct="0">
              <a:spcBef>
                <a:spcPct val="20000"/>
              </a:spcBef>
              <a:buChar char="–"/>
              <a:defRPr sz="1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14800" eaLnBrk="0" hangingPunct="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14800" eaLnBrk="0" hangingPunct="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14800" eaLnBrk="0" hangingPunct="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500" b="1" dirty="0">
                <a:solidFill>
                  <a:srgbClr val="DDDDDD"/>
                </a:solidFill>
              </a:rPr>
              <a:t>INTRODUÇÃO</a:t>
            </a:r>
          </a:p>
        </p:txBody>
      </p: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8C182A75-CF4F-4E85-80D3-3ABF53BE95CF}"/>
              </a:ext>
            </a:extLst>
          </p:cNvPr>
          <p:cNvCxnSpPr/>
          <p:nvPr/>
        </p:nvCxnSpPr>
        <p:spPr>
          <a:xfrm>
            <a:off x="914400" y="9410697"/>
            <a:ext cx="30600000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116">
            <a:extLst>
              <a:ext uri="{FF2B5EF4-FFF2-40B4-BE49-F238E27FC236}">
                <a16:creationId xmlns:a16="http://schemas.microsoft.com/office/drawing/2014/main" id="{834D8768-8BCD-4932-9352-77E1034CF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2093" y="11590946"/>
            <a:ext cx="14630400" cy="9700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pt-BR" sz="3500" dirty="0">
                <a:solidFill>
                  <a:schemeClr val="bg1"/>
                </a:solidFill>
                <a:latin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>
              <a:defRPr/>
            </a:pPr>
            <a:endParaRPr lang="pt-BR" sz="3200" dirty="0">
              <a:solidFill>
                <a:schemeClr val="bg1"/>
              </a:solidFill>
              <a:latin typeface="Arial" charset="0"/>
            </a:endParaRPr>
          </a:p>
          <a:p>
            <a:pPr marL="342900" indent="-342900" algn="just">
              <a:defRPr/>
            </a:pPr>
            <a:endParaRPr lang="pt-BR" sz="3200" dirty="0">
              <a:solidFill>
                <a:schemeClr val="bg1"/>
              </a:solidFill>
              <a:latin typeface="Arial" charset="0"/>
            </a:endParaRPr>
          </a:p>
          <a:p>
            <a:pPr algn="just">
              <a:defRPr/>
            </a:pPr>
            <a:endParaRPr lang="pt-BR" sz="3200" dirty="0">
              <a:solidFill>
                <a:schemeClr val="bg1"/>
              </a:solidFill>
              <a:latin typeface="Arial" charset="0"/>
            </a:endParaRPr>
          </a:p>
          <a:p>
            <a:pPr algn="just">
              <a:defRPr/>
            </a:pPr>
            <a:endParaRPr lang="pt-BR" sz="3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CF06D9B8-2742-4EB8-9312-C5DE4594F015}"/>
              </a:ext>
            </a:extLst>
          </p:cNvPr>
          <p:cNvSpPr txBox="1"/>
          <p:nvPr/>
        </p:nvSpPr>
        <p:spPr>
          <a:xfrm>
            <a:off x="979714" y="5177642"/>
            <a:ext cx="30439860" cy="1710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</a:p>
        </p:txBody>
      </p:sp>
      <p:sp>
        <p:nvSpPr>
          <p:cNvPr id="17" name="AutoShape 194">
            <a:extLst>
              <a:ext uri="{FF2B5EF4-FFF2-40B4-BE49-F238E27FC236}">
                <a16:creationId xmlns:a16="http://schemas.microsoft.com/office/drawing/2014/main" id="{05C9AD5F-B68C-44A6-8663-91101CD9B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968" y="21608370"/>
            <a:ext cx="14630400" cy="1260000"/>
          </a:xfrm>
          <a:prstGeom prst="roundRect">
            <a:avLst>
              <a:gd name="adj" fmla="val 16667"/>
            </a:avLst>
          </a:prstGeom>
          <a:solidFill>
            <a:srgbClr val="043E58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 defTabSz="4114800" eaLnBrk="0" hangingPunct="0">
              <a:spcBef>
                <a:spcPct val="20000"/>
              </a:spcBef>
              <a:buChar char="•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14800" eaLnBrk="0" hangingPunct="0">
              <a:spcBef>
                <a:spcPct val="20000"/>
              </a:spcBef>
              <a:buChar char="–"/>
              <a:defRPr sz="1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14800" eaLnBrk="0" hangingPunct="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14800" eaLnBrk="0" hangingPunct="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14800" eaLnBrk="0" hangingPunct="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500" b="1" dirty="0">
                <a:solidFill>
                  <a:srgbClr val="DDDDDD"/>
                </a:solidFill>
              </a:rPr>
              <a:t>OBJETIVOS</a:t>
            </a:r>
          </a:p>
        </p:txBody>
      </p:sp>
      <p:sp>
        <p:nvSpPr>
          <p:cNvPr id="18" name="Text Box 116">
            <a:extLst>
              <a:ext uri="{FF2B5EF4-FFF2-40B4-BE49-F238E27FC236}">
                <a16:creationId xmlns:a16="http://schemas.microsoft.com/office/drawing/2014/main" id="{06919244-FAE4-48A2-8632-47336C02C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2093" y="22987367"/>
            <a:ext cx="14630400" cy="51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pt-BR" sz="3500" dirty="0">
                <a:solidFill>
                  <a:schemeClr val="bg1"/>
                </a:solidFill>
                <a:latin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marL="342900" indent="-342900" algn="just">
              <a:defRPr/>
            </a:pPr>
            <a:endParaRPr lang="pt-BR" sz="3200" dirty="0">
              <a:solidFill>
                <a:schemeClr val="bg1"/>
              </a:solidFill>
              <a:latin typeface="Arial" charset="0"/>
            </a:endParaRPr>
          </a:p>
          <a:p>
            <a:pPr algn="just">
              <a:defRPr/>
            </a:pPr>
            <a:endParaRPr lang="pt-BR" sz="3200" dirty="0">
              <a:solidFill>
                <a:schemeClr val="bg1"/>
              </a:solidFill>
              <a:latin typeface="Arial" charset="0"/>
            </a:endParaRPr>
          </a:p>
          <a:p>
            <a:pPr algn="just">
              <a:defRPr/>
            </a:pPr>
            <a:endParaRPr lang="pt-BR" sz="3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" name="AutoShape 194">
            <a:extLst>
              <a:ext uri="{FF2B5EF4-FFF2-40B4-BE49-F238E27FC236}">
                <a16:creationId xmlns:a16="http://schemas.microsoft.com/office/drawing/2014/main" id="{59A472D2-6E37-4CFC-BB28-C7920FC6F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42292" y="10183660"/>
            <a:ext cx="14630400" cy="1260000"/>
          </a:xfrm>
          <a:prstGeom prst="roundRect">
            <a:avLst>
              <a:gd name="adj" fmla="val 16667"/>
            </a:avLst>
          </a:prstGeom>
          <a:solidFill>
            <a:srgbClr val="043E58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 defTabSz="4114800" eaLnBrk="0" hangingPunct="0">
              <a:spcBef>
                <a:spcPct val="20000"/>
              </a:spcBef>
              <a:buChar char="•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14800" eaLnBrk="0" hangingPunct="0">
              <a:spcBef>
                <a:spcPct val="20000"/>
              </a:spcBef>
              <a:buChar char="–"/>
              <a:defRPr sz="1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14800" eaLnBrk="0" hangingPunct="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14800" eaLnBrk="0" hangingPunct="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14800" eaLnBrk="0" hangingPunct="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500" b="1" dirty="0">
                <a:solidFill>
                  <a:srgbClr val="DDDDDD"/>
                </a:solidFill>
              </a:rPr>
              <a:t>RESULTADOS</a:t>
            </a:r>
          </a:p>
        </p:txBody>
      </p:sp>
      <p:sp>
        <p:nvSpPr>
          <p:cNvPr id="25" name="Text Box 116">
            <a:extLst>
              <a:ext uri="{FF2B5EF4-FFF2-40B4-BE49-F238E27FC236}">
                <a16:creationId xmlns:a16="http://schemas.microsoft.com/office/drawing/2014/main" id="{7593A83C-41E8-431E-A3DF-4592B8264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2292" y="11614844"/>
            <a:ext cx="14630400" cy="15466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pt-BR" sz="3500" dirty="0">
                <a:solidFill>
                  <a:schemeClr val="bg1"/>
                </a:solidFill>
                <a:latin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>
              <a:defRPr/>
            </a:pPr>
            <a:endParaRPr lang="pt-BR" sz="3200" dirty="0">
              <a:solidFill>
                <a:schemeClr val="bg1"/>
              </a:solidFill>
              <a:latin typeface="Arial" charset="0"/>
            </a:endParaRPr>
          </a:p>
          <a:p>
            <a:pPr marL="342900" indent="-342900" algn="just">
              <a:defRPr/>
            </a:pPr>
            <a:endParaRPr lang="pt-BR" sz="3200" dirty="0">
              <a:solidFill>
                <a:schemeClr val="bg1"/>
              </a:solidFill>
              <a:latin typeface="Arial" charset="0"/>
            </a:endParaRPr>
          </a:p>
          <a:p>
            <a:pPr algn="just">
              <a:defRPr/>
            </a:pPr>
            <a:endParaRPr lang="pt-BR" sz="3200" dirty="0">
              <a:solidFill>
                <a:schemeClr val="bg1"/>
              </a:solidFill>
              <a:latin typeface="Arial" charset="0"/>
            </a:endParaRPr>
          </a:p>
          <a:p>
            <a:pPr algn="just">
              <a:defRPr/>
            </a:pPr>
            <a:endParaRPr lang="pt-BR" sz="3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6" name="AutoShape 194">
            <a:extLst>
              <a:ext uri="{FF2B5EF4-FFF2-40B4-BE49-F238E27FC236}">
                <a16:creationId xmlns:a16="http://schemas.microsoft.com/office/drawing/2014/main" id="{7A1B5E11-3468-40AC-83CB-6873F6A7A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968" y="28116767"/>
            <a:ext cx="14630400" cy="1260000"/>
          </a:xfrm>
          <a:prstGeom prst="roundRect">
            <a:avLst>
              <a:gd name="adj" fmla="val 16667"/>
            </a:avLst>
          </a:prstGeom>
          <a:solidFill>
            <a:srgbClr val="043E58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 defTabSz="4114800" eaLnBrk="0" hangingPunct="0">
              <a:spcBef>
                <a:spcPct val="20000"/>
              </a:spcBef>
              <a:buChar char="•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14800" eaLnBrk="0" hangingPunct="0">
              <a:spcBef>
                <a:spcPct val="20000"/>
              </a:spcBef>
              <a:buChar char="–"/>
              <a:defRPr sz="1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14800" eaLnBrk="0" hangingPunct="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14800" eaLnBrk="0" hangingPunct="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14800" eaLnBrk="0" hangingPunct="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500" b="1" dirty="0">
                <a:solidFill>
                  <a:srgbClr val="DDDDDD"/>
                </a:solidFill>
              </a:rPr>
              <a:t>MATERIAL E MÉTODOS</a:t>
            </a:r>
          </a:p>
        </p:txBody>
      </p:sp>
      <p:sp>
        <p:nvSpPr>
          <p:cNvPr id="27" name="AutoShape 194">
            <a:extLst>
              <a:ext uri="{FF2B5EF4-FFF2-40B4-BE49-F238E27FC236}">
                <a16:creationId xmlns:a16="http://schemas.microsoft.com/office/drawing/2014/main" id="{AB722B6D-CF9A-46F8-A955-B9A11F9E1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42292" y="27432410"/>
            <a:ext cx="14630400" cy="1260000"/>
          </a:xfrm>
          <a:prstGeom prst="roundRect">
            <a:avLst>
              <a:gd name="adj" fmla="val 16667"/>
            </a:avLst>
          </a:prstGeom>
          <a:solidFill>
            <a:srgbClr val="043E58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 defTabSz="4114800" eaLnBrk="0" hangingPunct="0">
              <a:spcBef>
                <a:spcPct val="20000"/>
              </a:spcBef>
              <a:buChar char="•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14800" eaLnBrk="0" hangingPunct="0">
              <a:spcBef>
                <a:spcPct val="20000"/>
              </a:spcBef>
              <a:buChar char="–"/>
              <a:defRPr sz="1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14800" eaLnBrk="0" hangingPunct="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14800" eaLnBrk="0" hangingPunct="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14800" eaLnBrk="0" hangingPunct="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500" b="1" dirty="0">
                <a:solidFill>
                  <a:srgbClr val="DDDDDD"/>
                </a:solidFill>
              </a:rPr>
              <a:t>CONCLUSÃO</a:t>
            </a:r>
          </a:p>
        </p:txBody>
      </p:sp>
      <p:sp>
        <p:nvSpPr>
          <p:cNvPr id="28" name="Text Box 116">
            <a:extLst>
              <a:ext uri="{FF2B5EF4-FFF2-40B4-BE49-F238E27FC236}">
                <a16:creationId xmlns:a16="http://schemas.microsoft.com/office/drawing/2014/main" id="{E613D4FD-0487-426C-B14B-45D6703AE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2292" y="28807274"/>
            <a:ext cx="14630400" cy="652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pt-BR" sz="3500" dirty="0">
                <a:solidFill>
                  <a:schemeClr val="bg1"/>
                </a:solidFill>
                <a:latin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>
              <a:defRPr/>
            </a:pPr>
            <a:endParaRPr lang="pt-BR" sz="3500" dirty="0">
              <a:solidFill>
                <a:schemeClr val="bg1"/>
              </a:solidFill>
              <a:latin typeface="Arial" charset="0"/>
            </a:endParaRPr>
          </a:p>
          <a:p>
            <a:pPr algn="just">
              <a:defRPr/>
            </a:pPr>
            <a:endParaRPr lang="pt-BR" sz="35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" name="Text Box 116">
            <a:extLst>
              <a:ext uri="{FF2B5EF4-FFF2-40B4-BE49-F238E27FC236}">
                <a16:creationId xmlns:a16="http://schemas.microsoft.com/office/drawing/2014/main" id="{6DE7C5A9-2E50-4FE1-B1B7-24CFED6AA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5968" y="29495765"/>
            <a:ext cx="14630400" cy="124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pt-BR" sz="3500" dirty="0">
                <a:solidFill>
                  <a:schemeClr val="bg1"/>
                </a:solidFill>
                <a:latin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32" name="AutoShape 194">
            <a:extLst>
              <a:ext uri="{FF2B5EF4-FFF2-40B4-BE49-F238E27FC236}">
                <a16:creationId xmlns:a16="http://schemas.microsoft.com/office/drawing/2014/main" id="{9D842141-67AA-4F49-B3A8-CCE1DF17D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42292" y="35628720"/>
            <a:ext cx="14630400" cy="1260000"/>
          </a:xfrm>
          <a:prstGeom prst="roundRect">
            <a:avLst>
              <a:gd name="adj" fmla="val 16667"/>
            </a:avLst>
          </a:prstGeom>
          <a:solidFill>
            <a:srgbClr val="043E58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 defTabSz="4114800" eaLnBrk="0" hangingPunct="0">
              <a:spcBef>
                <a:spcPct val="20000"/>
              </a:spcBef>
              <a:buChar char="•"/>
              <a:defRPr sz="1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14800" eaLnBrk="0" hangingPunct="0">
              <a:spcBef>
                <a:spcPct val="20000"/>
              </a:spcBef>
              <a:buChar char="–"/>
              <a:defRPr sz="1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14800" eaLnBrk="0" hangingPunct="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14800" eaLnBrk="0" hangingPunct="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14800" eaLnBrk="0" hangingPunct="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500" b="1" dirty="0">
                <a:solidFill>
                  <a:srgbClr val="DDDDDD"/>
                </a:solidFill>
              </a:rPr>
              <a:t>REFERÊNCIAS BIBLIOGRÁFICAS</a:t>
            </a:r>
          </a:p>
        </p:txBody>
      </p:sp>
      <p:sp>
        <p:nvSpPr>
          <p:cNvPr id="33" name="Text Box 116">
            <a:extLst>
              <a:ext uri="{FF2B5EF4-FFF2-40B4-BE49-F238E27FC236}">
                <a16:creationId xmlns:a16="http://schemas.microsoft.com/office/drawing/2014/main" id="{06E66899-F141-427F-BCB8-C3FB5743B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2292" y="37125565"/>
            <a:ext cx="14630400" cy="482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indent="-742950" algn="just">
              <a:buAutoNum type="arabicPeriod"/>
              <a:defRPr/>
            </a:pPr>
            <a:r>
              <a:rPr lang="pt-BR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TAUFNER, G.H.</a:t>
            </a:r>
            <a:r>
              <a:rPr lang="pt-BR" sz="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Artigo. </a:t>
            </a:r>
            <a:r>
              <a:rPr lang="pt-BR" sz="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Natureza Online</a:t>
            </a:r>
            <a:r>
              <a:rPr lang="pt-BR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v.1, n.1, p. 0-10, 2022.</a:t>
            </a:r>
          </a:p>
          <a:p>
            <a:pPr marL="742950" indent="-742950" algn="just">
              <a:buFontTx/>
              <a:buAutoNum type="arabicPeriod"/>
              <a:defRPr/>
            </a:pP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DD99E815-E0CB-4C11-A2DB-EE58A2B80BCA}"/>
              </a:ext>
            </a:extLst>
          </p:cNvPr>
          <p:cNvCxnSpPr/>
          <p:nvPr/>
        </p:nvCxnSpPr>
        <p:spPr>
          <a:xfrm>
            <a:off x="929640" y="3939537"/>
            <a:ext cx="30600000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Imagem 28">
            <a:extLst>
              <a:ext uri="{FF2B5EF4-FFF2-40B4-BE49-F238E27FC236}">
                <a16:creationId xmlns:a16="http://schemas.microsoft.com/office/drawing/2014/main" id="{26C70E63-413E-4A29-B0DE-CC25E52048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4695" y="615447"/>
            <a:ext cx="10609897" cy="2890824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7A19B627-673B-4219-B06C-95FEBA16AB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093" y="661471"/>
            <a:ext cx="3124206" cy="2785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540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409</TotalTime>
  <Words>46</Words>
  <Application>Microsoft Office PowerPoint</Application>
  <PresentationFormat>Personalizar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Henrique Taufner</dc:creator>
  <cp:lastModifiedBy>Gabriel Henrique Taufner</cp:lastModifiedBy>
  <cp:revision>15</cp:revision>
  <dcterms:created xsi:type="dcterms:W3CDTF">2022-10-11T19:36:35Z</dcterms:created>
  <dcterms:modified xsi:type="dcterms:W3CDTF">2023-09-26T20:32:27Z</dcterms:modified>
</cp:coreProperties>
</file>